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6" r:id="rId3"/>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670550"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6"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pl-PL" sz="1400" u="none" cap="none" strike="noStrike">
                <a:solidFill>
                  <a:srgbClr val="000000"/>
                </a:solidFill>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notes"/>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pl-PL"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226" name="Google Shape;226;p1:notes"/>
          <p:cNvSpPr/>
          <p:nvPr>
            <p:ph idx="2" type="sldImg"/>
          </p:nvPr>
        </p:nvSpPr>
        <p:spPr>
          <a:xfrm>
            <a:off x="217440" y="812880"/>
            <a:ext cx="7124760" cy="4008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notes"/>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i="0" lang="pl-PL"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235" name="Google Shape;235;p2:notes"/>
          <p:cNvSpPr/>
          <p:nvPr>
            <p:ph idx="2" type="sldImg"/>
          </p:nvPr>
        </p:nvSpPr>
        <p:spPr>
          <a:xfrm>
            <a:off x="217440" y="812880"/>
            <a:ext cx="7124760" cy="4008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p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notes"/>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pl-PL" sz="1400" strike="noStrike">
                <a:solidFill>
                  <a:srgbClr val="000000"/>
                </a:solidFill>
                <a:latin typeface="Times New Roman"/>
                <a:ea typeface="Times New Roman"/>
                <a:cs typeface="Times New Roman"/>
                <a:sym typeface="Times New Roman"/>
              </a:rPr>
              <a:t>‹#›</a:t>
            </a:fld>
            <a:endParaRPr b="0" sz="1400" strike="noStrike">
              <a:latin typeface="Arial"/>
              <a:ea typeface="Arial"/>
              <a:cs typeface="Arial"/>
              <a:sym typeface="Arial"/>
            </a:endParaRPr>
          </a:p>
        </p:txBody>
      </p:sp>
      <p:sp>
        <p:nvSpPr>
          <p:cNvPr id="242" name="Google Shape;242;p3:notes"/>
          <p:cNvSpPr/>
          <p:nvPr>
            <p:ph idx="2" type="sldImg"/>
          </p:nvPr>
        </p:nvSpPr>
        <p:spPr>
          <a:xfrm>
            <a:off x="217440" y="812880"/>
            <a:ext cx="7124760" cy="4008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3" name="Google Shape;243;p3: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4:notes"/>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pl-PL" sz="1400" strike="noStrike">
                <a:solidFill>
                  <a:srgbClr val="000000"/>
                </a:solidFill>
                <a:latin typeface="Times New Roman"/>
                <a:ea typeface="Times New Roman"/>
                <a:cs typeface="Times New Roman"/>
                <a:sym typeface="Times New Roman"/>
              </a:rPr>
              <a:t>‹#›</a:t>
            </a:fld>
            <a:endParaRPr b="0" sz="1400" strike="noStrike">
              <a:latin typeface="Arial"/>
              <a:ea typeface="Arial"/>
              <a:cs typeface="Arial"/>
              <a:sym typeface="Arial"/>
            </a:endParaRPr>
          </a:p>
        </p:txBody>
      </p:sp>
      <p:sp>
        <p:nvSpPr>
          <p:cNvPr id="250" name="Google Shape;250;p4:notes"/>
          <p:cNvSpPr/>
          <p:nvPr>
            <p:ph idx="2" type="sldImg"/>
          </p:nvPr>
        </p:nvSpPr>
        <p:spPr>
          <a:xfrm>
            <a:off x="217440" y="812880"/>
            <a:ext cx="7124760" cy="4008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5:notes"/>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pl-PL" sz="1400" strike="noStrike">
                <a:solidFill>
                  <a:srgbClr val="000000"/>
                </a:solidFill>
                <a:latin typeface="Times New Roman"/>
                <a:ea typeface="Times New Roman"/>
                <a:cs typeface="Times New Roman"/>
                <a:sym typeface="Times New Roman"/>
              </a:rPr>
              <a:t>‹#›</a:t>
            </a:fld>
            <a:endParaRPr b="0" sz="1400" strike="noStrike">
              <a:latin typeface="Arial"/>
              <a:ea typeface="Arial"/>
              <a:cs typeface="Arial"/>
              <a:sym typeface="Arial"/>
            </a:endParaRPr>
          </a:p>
        </p:txBody>
      </p:sp>
      <p:sp>
        <p:nvSpPr>
          <p:cNvPr id="258" name="Google Shape;258;p5:notes"/>
          <p:cNvSpPr/>
          <p:nvPr>
            <p:ph idx="2" type="sldImg"/>
          </p:nvPr>
        </p:nvSpPr>
        <p:spPr>
          <a:xfrm>
            <a:off x="217440" y="812880"/>
            <a:ext cx="7124760" cy="4008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p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6:notes"/>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pl-PL" sz="1400" strike="noStrike">
                <a:solidFill>
                  <a:srgbClr val="000000"/>
                </a:solidFill>
                <a:latin typeface="Times New Roman"/>
                <a:ea typeface="Times New Roman"/>
                <a:cs typeface="Times New Roman"/>
                <a:sym typeface="Times New Roman"/>
              </a:rPr>
              <a:t>‹#›</a:t>
            </a:fld>
            <a:endParaRPr b="0" sz="1400" strike="noStrike">
              <a:latin typeface="Arial"/>
              <a:ea typeface="Arial"/>
              <a:cs typeface="Arial"/>
              <a:sym typeface="Arial"/>
            </a:endParaRPr>
          </a:p>
        </p:txBody>
      </p:sp>
      <p:sp>
        <p:nvSpPr>
          <p:cNvPr id="265" name="Google Shape;265;p6:notes"/>
          <p:cNvSpPr/>
          <p:nvPr>
            <p:ph idx="2" type="sldImg"/>
          </p:nvPr>
        </p:nvSpPr>
        <p:spPr>
          <a:xfrm>
            <a:off x="217440" y="812880"/>
            <a:ext cx="7124760" cy="4008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7:notes"/>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pl-PL" sz="1400" strike="noStrike">
                <a:solidFill>
                  <a:srgbClr val="000000"/>
                </a:solidFill>
                <a:latin typeface="Times New Roman"/>
                <a:ea typeface="Times New Roman"/>
                <a:cs typeface="Times New Roman"/>
                <a:sym typeface="Times New Roman"/>
              </a:rPr>
              <a:t>‹#›</a:t>
            </a:fld>
            <a:endParaRPr b="0" sz="1400" strike="noStrike">
              <a:latin typeface="Arial"/>
              <a:ea typeface="Arial"/>
              <a:cs typeface="Arial"/>
              <a:sym typeface="Arial"/>
            </a:endParaRPr>
          </a:p>
        </p:txBody>
      </p:sp>
      <p:sp>
        <p:nvSpPr>
          <p:cNvPr id="273" name="Google Shape;273;p7:notes"/>
          <p:cNvSpPr/>
          <p:nvPr>
            <p:ph idx="2" type="sldImg"/>
          </p:nvPr>
        </p:nvSpPr>
        <p:spPr>
          <a:xfrm>
            <a:off x="217440" y="812880"/>
            <a:ext cx="7124760" cy="4008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8:notes"/>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pl-PL" sz="1400" strike="noStrike">
                <a:solidFill>
                  <a:srgbClr val="000000"/>
                </a:solidFill>
                <a:latin typeface="Times New Roman"/>
                <a:ea typeface="Times New Roman"/>
                <a:cs typeface="Times New Roman"/>
                <a:sym typeface="Times New Roman"/>
              </a:rPr>
              <a:t>‹#›</a:t>
            </a:fld>
            <a:endParaRPr b="0" sz="1400" strike="noStrike">
              <a:latin typeface="Arial"/>
              <a:ea typeface="Arial"/>
              <a:cs typeface="Arial"/>
              <a:sym typeface="Arial"/>
            </a:endParaRPr>
          </a:p>
        </p:txBody>
      </p:sp>
      <p:sp>
        <p:nvSpPr>
          <p:cNvPr id="281" name="Google Shape;281;p8:notes"/>
          <p:cNvSpPr/>
          <p:nvPr>
            <p:ph idx="2" type="sldImg"/>
          </p:nvPr>
        </p:nvSpPr>
        <p:spPr>
          <a:xfrm>
            <a:off x="217440" y="812880"/>
            <a:ext cx="7124760" cy="4008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8: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txBox="1"/>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None/>
            </a:pPr>
            <a:fld id="{00000000-1234-1234-1234-123412341234}" type="slidenum">
              <a:rPr b="0" lang="pl-PL" sz="1400" strike="noStrike">
                <a:solidFill>
                  <a:srgbClr val="000000"/>
                </a:solidFill>
                <a:latin typeface="Times New Roman"/>
                <a:ea typeface="Times New Roman"/>
                <a:cs typeface="Times New Roman"/>
                <a:sym typeface="Times New Roman"/>
              </a:rPr>
              <a:t>‹#›</a:t>
            </a:fld>
            <a:endParaRPr b="0" sz="1400" strike="noStrike">
              <a:latin typeface="Arial"/>
              <a:ea typeface="Arial"/>
              <a:cs typeface="Arial"/>
              <a:sym typeface="Arial"/>
            </a:endParaRPr>
          </a:p>
        </p:txBody>
      </p:sp>
      <p:sp>
        <p:nvSpPr>
          <p:cNvPr id="288" name="Google Shape;288;p9:notes"/>
          <p:cNvSpPr/>
          <p:nvPr>
            <p:ph idx="2" type="sldImg"/>
          </p:nvPr>
        </p:nvSpPr>
        <p:spPr>
          <a:xfrm>
            <a:off x="217440" y="812880"/>
            <a:ext cx="7124760" cy="4008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9: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11"/>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 type="body"/>
          </p:nvPr>
        </p:nvSpPr>
        <p:spPr>
          <a:xfrm>
            <a:off x="504000" y="1326600"/>
            <a:ext cx="907200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1"/>
          <p:cNvSpPr txBox="1"/>
          <p:nvPr>
            <p:ph idx="2"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9" name="Shape 49"/>
        <p:cNvGrpSpPr/>
        <p:nvPr/>
      </p:nvGrpSpPr>
      <p:grpSpPr>
        <a:xfrm>
          <a:off x="0" y="0"/>
          <a:ext cx="0" cy="0"/>
          <a:chOff x="0" y="0"/>
          <a:chExt cx="0" cy="0"/>
        </a:xfrm>
      </p:grpSpPr>
      <p:sp>
        <p:nvSpPr>
          <p:cNvPr id="50" name="Google Shape;50;p12"/>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2"/>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12"/>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12"/>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2"/>
          <p:cNvSpPr txBox="1"/>
          <p:nvPr>
            <p:ph idx="4"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13"/>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 type="body"/>
          </p:nvPr>
        </p:nvSpPr>
        <p:spPr>
          <a:xfrm>
            <a:off x="504000" y="132660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2" type="body"/>
          </p:nvPr>
        </p:nvSpPr>
        <p:spPr>
          <a:xfrm>
            <a:off x="3571560" y="132660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3" type="body"/>
          </p:nvPr>
        </p:nvSpPr>
        <p:spPr>
          <a:xfrm>
            <a:off x="6639120" y="132660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3"/>
          <p:cNvSpPr txBox="1"/>
          <p:nvPr>
            <p:ph idx="4" type="body"/>
          </p:nvPr>
        </p:nvSpPr>
        <p:spPr>
          <a:xfrm>
            <a:off x="504000" y="304452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13"/>
          <p:cNvSpPr txBox="1"/>
          <p:nvPr>
            <p:ph idx="5" type="body"/>
          </p:nvPr>
        </p:nvSpPr>
        <p:spPr>
          <a:xfrm>
            <a:off x="3571560" y="304452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13"/>
          <p:cNvSpPr txBox="1"/>
          <p:nvPr>
            <p:ph idx="6" type="body"/>
          </p:nvPr>
        </p:nvSpPr>
        <p:spPr>
          <a:xfrm>
            <a:off x="6639120" y="304452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9" name="Shape 6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0" name="Shape 70"/>
        <p:cNvGrpSpPr/>
        <p:nvPr/>
      </p:nvGrpSpPr>
      <p:grpSpPr>
        <a:xfrm>
          <a:off x="0" y="0"/>
          <a:ext cx="0" cy="0"/>
          <a:chOff x="0" y="0"/>
          <a:chExt cx="0" cy="0"/>
        </a:xfrm>
      </p:grpSpPr>
      <p:sp>
        <p:nvSpPr>
          <p:cNvPr id="71" name="Google Shape;71;p16"/>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 type="subTitle"/>
          </p:nvPr>
        </p:nvSpPr>
        <p:spPr>
          <a:xfrm>
            <a:off x="504000" y="1326600"/>
            <a:ext cx="9072000" cy="32886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73" name="Shape 73"/>
        <p:cNvGrpSpPr/>
        <p:nvPr/>
      </p:nvGrpSpPr>
      <p:grpSpPr>
        <a:xfrm>
          <a:off x="0" y="0"/>
          <a:ext cx="0" cy="0"/>
          <a:chOff x="0" y="0"/>
          <a:chExt cx="0" cy="0"/>
        </a:xfrm>
      </p:grpSpPr>
      <p:sp>
        <p:nvSpPr>
          <p:cNvPr id="74" name="Google Shape;74;p17"/>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7"/>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6" name="Shape 76"/>
        <p:cNvGrpSpPr/>
        <p:nvPr/>
      </p:nvGrpSpPr>
      <p:grpSpPr>
        <a:xfrm>
          <a:off x="0" y="0"/>
          <a:ext cx="0" cy="0"/>
          <a:chOff x="0" y="0"/>
          <a:chExt cx="0" cy="0"/>
        </a:xfrm>
      </p:grpSpPr>
      <p:sp>
        <p:nvSpPr>
          <p:cNvPr id="77" name="Google Shape;77;p18"/>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8"/>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9"/>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2" name="Shape 82"/>
        <p:cNvGrpSpPr/>
        <p:nvPr/>
      </p:nvGrpSpPr>
      <p:grpSpPr>
        <a:xfrm>
          <a:off x="0" y="0"/>
          <a:ext cx="0" cy="0"/>
          <a:chOff x="0" y="0"/>
          <a:chExt cx="0" cy="0"/>
        </a:xfrm>
      </p:grpSpPr>
      <p:sp>
        <p:nvSpPr>
          <p:cNvPr id="83" name="Google Shape;83;p20"/>
          <p:cNvSpPr txBox="1"/>
          <p:nvPr>
            <p:ph idx="1" type="subTitle"/>
          </p:nvPr>
        </p:nvSpPr>
        <p:spPr>
          <a:xfrm>
            <a:off x="504000" y="226080"/>
            <a:ext cx="9072000" cy="43884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4" name="Shape 84"/>
        <p:cNvGrpSpPr/>
        <p:nvPr/>
      </p:nvGrpSpPr>
      <p:grpSpPr>
        <a:xfrm>
          <a:off x="0" y="0"/>
          <a:ext cx="0" cy="0"/>
          <a:chOff x="0" y="0"/>
          <a:chExt cx="0" cy="0"/>
        </a:xfrm>
      </p:grpSpPr>
      <p:sp>
        <p:nvSpPr>
          <p:cNvPr id="85" name="Google Shape;85;p21"/>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21"/>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21"/>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2000" cy="32886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9" name="Shape 89"/>
        <p:cNvGrpSpPr/>
        <p:nvPr/>
      </p:nvGrpSpPr>
      <p:grpSpPr>
        <a:xfrm>
          <a:off x="0" y="0"/>
          <a:ext cx="0" cy="0"/>
          <a:chOff x="0" y="0"/>
          <a:chExt cx="0" cy="0"/>
        </a:xfrm>
      </p:grpSpPr>
      <p:sp>
        <p:nvSpPr>
          <p:cNvPr id="90" name="Google Shape;90;p22"/>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2"/>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22"/>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22"/>
          <p:cNvSpPr txBox="1"/>
          <p:nvPr>
            <p:ph idx="3"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4" name="Shape 94"/>
        <p:cNvGrpSpPr/>
        <p:nvPr/>
      </p:nvGrpSpPr>
      <p:grpSpPr>
        <a:xfrm>
          <a:off x="0" y="0"/>
          <a:ext cx="0" cy="0"/>
          <a:chOff x="0" y="0"/>
          <a:chExt cx="0" cy="0"/>
        </a:xfrm>
      </p:grpSpPr>
      <p:sp>
        <p:nvSpPr>
          <p:cNvPr id="95" name="Google Shape;95;p23"/>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3"/>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23"/>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23"/>
          <p:cNvSpPr txBox="1"/>
          <p:nvPr>
            <p:ph idx="3"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9" name="Shape 99"/>
        <p:cNvGrpSpPr/>
        <p:nvPr/>
      </p:nvGrpSpPr>
      <p:grpSpPr>
        <a:xfrm>
          <a:off x="0" y="0"/>
          <a:ext cx="0" cy="0"/>
          <a:chOff x="0" y="0"/>
          <a:chExt cx="0" cy="0"/>
        </a:xfrm>
      </p:grpSpPr>
      <p:sp>
        <p:nvSpPr>
          <p:cNvPr id="100" name="Google Shape;100;p24"/>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4"/>
          <p:cNvSpPr txBox="1"/>
          <p:nvPr>
            <p:ph idx="1" type="body"/>
          </p:nvPr>
        </p:nvSpPr>
        <p:spPr>
          <a:xfrm>
            <a:off x="504000" y="1326600"/>
            <a:ext cx="907200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24"/>
          <p:cNvSpPr txBox="1"/>
          <p:nvPr>
            <p:ph idx="2"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3" name="Shape 103"/>
        <p:cNvGrpSpPr/>
        <p:nvPr/>
      </p:nvGrpSpPr>
      <p:grpSpPr>
        <a:xfrm>
          <a:off x="0" y="0"/>
          <a:ext cx="0" cy="0"/>
          <a:chOff x="0" y="0"/>
          <a:chExt cx="0" cy="0"/>
        </a:xfrm>
      </p:grpSpPr>
      <p:sp>
        <p:nvSpPr>
          <p:cNvPr id="104" name="Google Shape;104;p25"/>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5"/>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25"/>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25"/>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25"/>
          <p:cNvSpPr txBox="1"/>
          <p:nvPr>
            <p:ph idx="4"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9" name="Shape 109"/>
        <p:cNvGrpSpPr/>
        <p:nvPr/>
      </p:nvGrpSpPr>
      <p:grpSpPr>
        <a:xfrm>
          <a:off x="0" y="0"/>
          <a:ext cx="0" cy="0"/>
          <a:chOff x="0" y="0"/>
          <a:chExt cx="0" cy="0"/>
        </a:xfrm>
      </p:grpSpPr>
      <p:sp>
        <p:nvSpPr>
          <p:cNvPr id="110" name="Google Shape;110;p26"/>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6"/>
          <p:cNvSpPr txBox="1"/>
          <p:nvPr>
            <p:ph idx="1" type="body"/>
          </p:nvPr>
        </p:nvSpPr>
        <p:spPr>
          <a:xfrm>
            <a:off x="504000" y="132660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26"/>
          <p:cNvSpPr txBox="1"/>
          <p:nvPr>
            <p:ph idx="2" type="body"/>
          </p:nvPr>
        </p:nvSpPr>
        <p:spPr>
          <a:xfrm>
            <a:off x="3571560" y="132660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6"/>
          <p:cNvSpPr txBox="1"/>
          <p:nvPr>
            <p:ph idx="3" type="body"/>
          </p:nvPr>
        </p:nvSpPr>
        <p:spPr>
          <a:xfrm>
            <a:off x="6639120" y="132660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26"/>
          <p:cNvSpPr txBox="1"/>
          <p:nvPr>
            <p:ph idx="4" type="body"/>
          </p:nvPr>
        </p:nvSpPr>
        <p:spPr>
          <a:xfrm>
            <a:off x="504000" y="304452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26"/>
          <p:cNvSpPr txBox="1"/>
          <p:nvPr>
            <p:ph idx="5" type="body"/>
          </p:nvPr>
        </p:nvSpPr>
        <p:spPr>
          <a:xfrm>
            <a:off x="3571560" y="304452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26"/>
          <p:cNvSpPr txBox="1"/>
          <p:nvPr>
            <p:ph idx="6" type="body"/>
          </p:nvPr>
        </p:nvSpPr>
        <p:spPr>
          <a:xfrm>
            <a:off x="6639120" y="3044520"/>
            <a:ext cx="292104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2" name="Shape 12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3" name="Shape 123"/>
        <p:cNvGrpSpPr/>
        <p:nvPr/>
      </p:nvGrpSpPr>
      <p:grpSpPr>
        <a:xfrm>
          <a:off x="0" y="0"/>
          <a:ext cx="0" cy="0"/>
          <a:chOff x="0" y="0"/>
          <a:chExt cx="0" cy="0"/>
        </a:xfrm>
      </p:grpSpPr>
      <p:sp>
        <p:nvSpPr>
          <p:cNvPr id="124" name="Google Shape;124;p29"/>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9"/>
          <p:cNvSpPr txBox="1"/>
          <p:nvPr>
            <p:ph idx="1" type="subTitle"/>
          </p:nvPr>
        </p:nvSpPr>
        <p:spPr>
          <a:xfrm>
            <a:off x="504000" y="1326600"/>
            <a:ext cx="9072000" cy="328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6" name="Shape 126"/>
        <p:cNvGrpSpPr/>
        <p:nvPr/>
      </p:nvGrpSpPr>
      <p:grpSpPr>
        <a:xfrm>
          <a:off x="0" y="0"/>
          <a:ext cx="0" cy="0"/>
          <a:chOff x="0" y="0"/>
          <a:chExt cx="0" cy="0"/>
        </a:xfrm>
      </p:grpSpPr>
      <p:sp>
        <p:nvSpPr>
          <p:cNvPr id="127" name="Google Shape;127;p30"/>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0"/>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9" name="Shape 129"/>
        <p:cNvGrpSpPr/>
        <p:nvPr/>
      </p:nvGrpSpPr>
      <p:grpSpPr>
        <a:xfrm>
          <a:off x="0" y="0"/>
          <a:ext cx="0" cy="0"/>
          <a:chOff x="0" y="0"/>
          <a:chExt cx="0" cy="0"/>
        </a:xfrm>
      </p:grpSpPr>
      <p:sp>
        <p:nvSpPr>
          <p:cNvPr id="130" name="Google Shape;130;p31"/>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1"/>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32" name="Google Shape;132;p31"/>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32"/>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5" name="Shape 135"/>
        <p:cNvGrpSpPr/>
        <p:nvPr/>
      </p:nvGrpSpPr>
      <p:grpSpPr>
        <a:xfrm>
          <a:off x="0" y="0"/>
          <a:ext cx="0" cy="0"/>
          <a:chOff x="0" y="0"/>
          <a:chExt cx="0" cy="0"/>
        </a:xfrm>
      </p:grpSpPr>
      <p:sp>
        <p:nvSpPr>
          <p:cNvPr id="136" name="Google Shape;136;p33"/>
          <p:cNvSpPr txBox="1"/>
          <p:nvPr>
            <p:ph idx="1" type="subTitle"/>
          </p:nvPr>
        </p:nvSpPr>
        <p:spPr>
          <a:xfrm>
            <a:off x="504000" y="226080"/>
            <a:ext cx="9072000" cy="43884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7" name="Shape 137"/>
        <p:cNvGrpSpPr/>
        <p:nvPr/>
      </p:nvGrpSpPr>
      <p:grpSpPr>
        <a:xfrm>
          <a:off x="0" y="0"/>
          <a:ext cx="0" cy="0"/>
          <a:chOff x="0" y="0"/>
          <a:chExt cx="0" cy="0"/>
        </a:xfrm>
      </p:grpSpPr>
      <p:sp>
        <p:nvSpPr>
          <p:cNvPr id="138" name="Google Shape;138;p34"/>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4"/>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0" name="Google Shape;140;p34"/>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1" name="Google Shape;141;p34"/>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2" name="Shape 142"/>
        <p:cNvGrpSpPr/>
        <p:nvPr/>
      </p:nvGrpSpPr>
      <p:grpSpPr>
        <a:xfrm>
          <a:off x="0" y="0"/>
          <a:ext cx="0" cy="0"/>
          <a:chOff x="0" y="0"/>
          <a:chExt cx="0" cy="0"/>
        </a:xfrm>
      </p:grpSpPr>
      <p:sp>
        <p:nvSpPr>
          <p:cNvPr id="143" name="Google Shape;143;p35"/>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5"/>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5" name="Google Shape;145;p35"/>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6" name="Google Shape;146;p35"/>
          <p:cNvSpPr txBox="1"/>
          <p:nvPr>
            <p:ph idx="3"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7" name="Shape 147"/>
        <p:cNvGrpSpPr/>
        <p:nvPr/>
      </p:nvGrpSpPr>
      <p:grpSpPr>
        <a:xfrm>
          <a:off x="0" y="0"/>
          <a:ext cx="0" cy="0"/>
          <a:chOff x="0" y="0"/>
          <a:chExt cx="0" cy="0"/>
        </a:xfrm>
      </p:grpSpPr>
      <p:sp>
        <p:nvSpPr>
          <p:cNvPr id="148" name="Google Shape;148;p36"/>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6"/>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0" name="Google Shape;150;p36"/>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1" name="Google Shape;151;p36"/>
          <p:cNvSpPr txBox="1"/>
          <p:nvPr>
            <p:ph idx="3"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2" name="Shape 152"/>
        <p:cNvGrpSpPr/>
        <p:nvPr/>
      </p:nvGrpSpPr>
      <p:grpSpPr>
        <a:xfrm>
          <a:off x="0" y="0"/>
          <a:ext cx="0" cy="0"/>
          <a:chOff x="0" y="0"/>
          <a:chExt cx="0" cy="0"/>
        </a:xfrm>
      </p:grpSpPr>
      <p:sp>
        <p:nvSpPr>
          <p:cNvPr id="153" name="Google Shape;153;p37"/>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7"/>
          <p:cNvSpPr txBox="1"/>
          <p:nvPr>
            <p:ph idx="1" type="body"/>
          </p:nvPr>
        </p:nvSpPr>
        <p:spPr>
          <a:xfrm>
            <a:off x="504000" y="1326600"/>
            <a:ext cx="907200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5" name="Google Shape;155;p37"/>
          <p:cNvSpPr txBox="1"/>
          <p:nvPr>
            <p:ph idx="2"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6" name="Shape 156"/>
        <p:cNvGrpSpPr/>
        <p:nvPr/>
      </p:nvGrpSpPr>
      <p:grpSpPr>
        <a:xfrm>
          <a:off x="0" y="0"/>
          <a:ext cx="0" cy="0"/>
          <a:chOff x="0" y="0"/>
          <a:chExt cx="0" cy="0"/>
        </a:xfrm>
      </p:grpSpPr>
      <p:sp>
        <p:nvSpPr>
          <p:cNvPr id="157" name="Google Shape;157;p38"/>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8"/>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9" name="Google Shape;159;p38"/>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0" name="Google Shape;160;p38"/>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1" name="Google Shape;161;p38"/>
          <p:cNvSpPr txBox="1"/>
          <p:nvPr>
            <p:ph idx="4"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2" name="Shape 162"/>
        <p:cNvGrpSpPr/>
        <p:nvPr/>
      </p:nvGrpSpPr>
      <p:grpSpPr>
        <a:xfrm>
          <a:off x="0" y="0"/>
          <a:ext cx="0" cy="0"/>
          <a:chOff x="0" y="0"/>
          <a:chExt cx="0" cy="0"/>
        </a:xfrm>
      </p:grpSpPr>
      <p:sp>
        <p:nvSpPr>
          <p:cNvPr id="163" name="Google Shape;163;p39"/>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9"/>
          <p:cNvSpPr txBox="1"/>
          <p:nvPr>
            <p:ph idx="1" type="body"/>
          </p:nvPr>
        </p:nvSpPr>
        <p:spPr>
          <a:xfrm>
            <a:off x="504000" y="132660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5" name="Google Shape;165;p39"/>
          <p:cNvSpPr txBox="1"/>
          <p:nvPr>
            <p:ph idx="2" type="body"/>
          </p:nvPr>
        </p:nvSpPr>
        <p:spPr>
          <a:xfrm>
            <a:off x="3571560" y="132660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6" name="Google Shape;166;p39"/>
          <p:cNvSpPr txBox="1"/>
          <p:nvPr>
            <p:ph idx="3" type="body"/>
          </p:nvPr>
        </p:nvSpPr>
        <p:spPr>
          <a:xfrm>
            <a:off x="6639120" y="132660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7" name="Google Shape;167;p39"/>
          <p:cNvSpPr txBox="1"/>
          <p:nvPr>
            <p:ph idx="4" type="body"/>
          </p:nvPr>
        </p:nvSpPr>
        <p:spPr>
          <a:xfrm>
            <a:off x="504000" y="304452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8" name="Google Shape;168;p39"/>
          <p:cNvSpPr txBox="1"/>
          <p:nvPr>
            <p:ph idx="5" type="body"/>
          </p:nvPr>
        </p:nvSpPr>
        <p:spPr>
          <a:xfrm>
            <a:off x="3571560" y="304452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9" name="Google Shape;169;p39"/>
          <p:cNvSpPr txBox="1"/>
          <p:nvPr>
            <p:ph idx="6" type="body"/>
          </p:nvPr>
        </p:nvSpPr>
        <p:spPr>
          <a:xfrm>
            <a:off x="6639120" y="304452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6" name="Shape 176"/>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77" name="Shape 177"/>
        <p:cNvGrpSpPr/>
        <p:nvPr/>
      </p:nvGrpSpPr>
      <p:grpSpPr>
        <a:xfrm>
          <a:off x="0" y="0"/>
          <a:ext cx="0" cy="0"/>
          <a:chOff x="0" y="0"/>
          <a:chExt cx="0" cy="0"/>
        </a:xfrm>
      </p:grpSpPr>
      <p:sp>
        <p:nvSpPr>
          <p:cNvPr id="178" name="Google Shape;178;p42"/>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2"/>
          <p:cNvSpPr txBox="1"/>
          <p:nvPr>
            <p:ph idx="1" type="subTitle"/>
          </p:nvPr>
        </p:nvSpPr>
        <p:spPr>
          <a:xfrm>
            <a:off x="504000" y="1326600"/>
            <a:ext cx="9072000" cy="328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80" name="Shape 180"/>
        <p:cNvGrpSpPr/>
        <p:nvPr/>
      </p:nvGrpSpPr>
      <p:grpSpPr>
        <a:xfrm>
          <a:off x="0" y="0"/>
          <a:ext cx="0" cy="0"/>
          <a:chOff x="0" y="0"/>
          <a:chExt cx="0" cy="0"/>
        </a:xfrm>
      </p:grpSpPr>
      <p:sp>
        <p:nvSpPr>
          <p:cNvPr id="181" name="Google Shape;181;p43"/>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3"/>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3" name="Shape 183"/>
        <p:cNvGrpSpPr/>
        <p:nvPr/>
      </p:nvGrpSpPr>
      <p:grpSpPr>
        <a:xfrm>
          <a:off x="0" y="0"/>
          <a:ext cx="0" cy="0"/>
          <a:chOff x="0" y="0"/>
          <a:chExt cx="0" cy="0"/>
        </a:xfrm>
      </p:grpSpPr>
      <p:sp>
        <p:nvSpPr>
          <p:cNvPr id="184" name="Google Shape;184;p44"/>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4"/>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86" name="Google Shape;186;p44"/>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 name="Shape 187"/>
        <p:cNvGrpSpPr/>
        <p:nvPr/>
      </p:nvGrpSpPr>
      <p:grpSpPr>
        <a:xfrm>
          <a:off x="0" y="0"/>
          <a:ext cx="0" cy="0"/>
          <a:chOff x="0" y="0"/>
          <a:chExt cx="0" cy="0"/>
        </a:xfrm>
      </p:grpSpPr>
      <p:sp>
        <p:nvSpPr>
          <p:cNvPr id="188" name="Google Shape;188;p45"/>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89" name="Shape 189"/>
        <p:cNvGrpSpPr/>
        <p:nvPr/>
      </p:nvGrpSpPr>
      <p:grpSpPr>
        <a:xfrm>
          <a:off x="0" y="0"/>
          <a:ext cx="0" cy="0"/>
          <a:chOff x="0" y="0"/>
          <a:chExt cx="0" cy="0"/>
        </a:xfrm>
      </p:grpSpPr>
      <p:sp>
        <p:nvSpPr>
          <p:cNvPr id="190" name="Google Shape;190;p46"/>
          <p:cNvSpPr txBox="1"/>
          <p:nvPr>
            <p:ph idx="1" type="subTitle"/>
          </p:nvPr>
        </p:nvSpPr>
        <p:spPr>
          <a:xfrm>
            <a:off x="504000" y="226080"/>
            <a:ext cx="9072000" cy="43884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91" name="Shape 191"/>
        <p:cNvGrpSpPr/>
        <p:nvPr/>
      </p:nvGrpSpPr>
      <p:grpSpPr>
        <a:xfrm>
          <a:off x="0" y="0"/>
          <a:ext cx="0" cy="0"/>
          <a:chOff x="0" y="0"/>
          <a:chExt cx="0" cy="0"/>
        </a:xfrm>
      </p:grpSpPr>
      <p:sp>
        <p:nvSpPr>
          <p:cNvPr id="192" name="Google Shape;192;p47"/>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7"/>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4" name="Google Shape;194;p47"/>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5" name="Google Shape;195;p47"/>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96" name="Shape 196"/>
        <p:cNvGrpSpPr/>
        <p:nvPr/>
      </p:nvGrpSpPr>
      <p:grpSpPr>
        <a:xfrm>
          <a:off x="0" y="0"/>
          <a:ext cx="0" cy="0"/>
          <a:chOff x="0" y="0"/>
          <a:chExt cx="0" cy="0"/>
        </a:xfrm>
      </p:grpSpPr>
      <p:sp>
        <p:nvSpPr>
          <p:cNvPr id="197" name="Google Shape;197;p48"/>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8"/>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9" name="Google Shape;199;p48"/>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0" name="Google Shape;200;p48"/>
          <p:cNvSpPr txBox="1"/>
          <p:nvPr>
            <p:ph idx="3"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01" name="Shape 201"/>
        <p:cNvGrpSpPr/>
        <p:nvPr/>
      </p:nvGrpSpPr>
      <p:grpSpPr>
        <a:xfrm>
          <a:off x="0" y="0"/>
          <a:ext cx="0" cy="0"/>
          <a:chOff x="0" y="0"/>
          <a:chExt cx="0" cy="0"/>
        </a:xfrm>
      </p:grpSpPr>
      <p:sp>
        <p:nvSpPr>
          <p:cNvPr id="202" name="Google Shape;202;p49"/>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49"/>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4" name="Google Shape;204;p49"/>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5" name="Google Shape;205;p49"/>
          <p:cNvSpPr txBox="1"/>
          <p:nvPr>
            <p:ph idx="3"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06" name="Shape 206"/>
        <p:cNvGrpSpPr/>
        <p:nvPr/>
      </p:nvGrpSpPr>
      <p:grpSpPr>
        <a:xfrm>
          <a:off x="0" y="0"/>
          <a:ext cx="0" cy="0"/>
          <a:chOff x="0" y="0"/>
          <a:chExt cx="0" cy="0"/>
        </a:xfrm>
      </p:grpSpPr>
      <p:sp>
        <p:nvSpPr>
          <p:cNvPr id="207" name="Google Shape;207;p50"/>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50"/>
          <p:cNvSpPr txBox="1"/>
          <p:nvPr>
            <p:ph idx="1" type="body"/>
          </p:nvPr>
        </p:nvSpPr>
        <p:spPr>
          <a:xfrm>
            <a:off x="504000" y="1326600"/>
            <a:ext cx="907200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9" name="Google Shape;209;p50"/>
          <p:cNvSpPr txBox="1"/>
          <p:nvPr>
            <p:ph idx="2"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10" name="Shape 210"/>
        <p:cNvGrpSpPr/>
        <p:nvPr/>
      </p:nvGrpSpPr>
      <p:grpSpPr>
        <a:xfrm>
          <a:off x="0" y="0"/>
          <a:ext cx="0" cy="0"/>
          <a:chOff x="0" y="0"/>
          <a:chExt cx="0" cy="0"/>
        </a:xfrm>
      </p:grpSpPr>
      <p:sp>
        <p:nvSpPr>
          <p:cNvPr id="211" name="Google Shape;211;p51"/>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1"/>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3" name="Google Shape;213;p51"/>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4" name="Google Shape;214;p51"/>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5" name="Google Shape;215;p51"/>
          <p:cNvSpPr txBox="1"/>
          <p:nvPr>
            <p:ph idx="4"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16" name="Shape 216"/>
        <p:cNvGrpSpPr/>
        <p:nvPr/>
      </p:nvGrpSpPr>
      <p:grpSpPr>
        <a:xfrm>
          <a:off x="0" y="0"/>
          <a:ext cx="0" cy="0"/>
          <a:chOff x="0" y="0"/>
          <a:chExt cx="0" cy="0"/>
        </a:xfrm>
      </p:grpSpPr>
      <p:sp>
        <p:nvSpPr>
          <p:cNvPr id="217" name="Google Shape;217;p52"/>
          <p:cNvSpPr txBox="1"/>
          <p:nvPr>
            <p:ph type="title"/>
          </p:nvPr>
        </p:nvSpPr>
        <p:spPr>
          <a:xfrm>
            <a:off x="504000" y="226080"/>
            <a:ext cx="9072000" cy="94644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52"/>
          <p:cNvSpPr txBox="1"/>
          <p:nvPr>
            <p:ph idx="1" type="body"/>
          </p:nvPr>
        </p:nvSpPr>
        <p:spPr>
          <a:xfrm>
            <a:off x="504000" y="132660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9" name="Google Shape;219;p52"/>
          <p:cNvSpPr txBox="1"/>
          <p:nvPr>
            <p:ph idx="2" type="body"/>
          </p:nvPr>
        </p:nvSpPr>
        <p:spPr>
          <a:xfrm>
            <a:off x="3571560" y="132660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20" name="Google Shape;220;p52"/>
          <p:cNvSpPr txBox="1"/>
          <p:nvPr>
            <p:ph idx="3" type="body"/>
          </p:nvPr>
        </p:nvSpPr>
        <p:spPr>
          <a:xfrm>
            <a:off x="6639120" y="132660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21" name="Google Shape;221;p52"/>
          <p:cNvSpPr txBox="1"/>
          <p:nvPr>
            <p:ph idx="4" type="body"/>
          </p:nvPr>
        </p:nvSpPr>
        <p:spPr>
          <a:xfrm>
            <a:off x="504000" y="304452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22" name="Google Shape;222;p52"/>
          <p:cNvSpPr txBox="1"/>
          <p:nvPr>
            <p:ph idx="5" type="body"/>
          </p:nvPr>
        </p:nvSpPr>
        <p:spPr>
          <a:xfrm>
            <a:off x="3571560" y="304452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23" name="Google Shape;223;p52"/>
          <p:cNvSpPr txBox="1"/>
          <p:nvPr>
            <p:ph idx="6" type="body"/>
          </p:nvPr>
        </p:nvSpPr>
        <p:spPr>
          <a:xfrm>
            <a:off x="6639120" y="3044520"/>
            <a:ext cx="2921040" cy="156852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 name="Shape 28"/>
        <p:cNvGrpSpPr/>
        <p:nvPr/>
      </p:nvGrpSpPr>
      <p:grpSpPr>
        <a:xfrm>
          <a:off x="0" y="0"/>
          <a:ext cx="0" cy="0"/>
          <a:chOff x="0" y="0"/>
          <a:chExt cx="0" cy="0"/>
        </a:xfrm>
      </p:grpSpPr>
      <p:sp>
        <p:nvSpPr>
          <p:cNvPr id="29" name="Google Shape;29;p7"/>
          <p:cNvSpPr txBox="1"/>
          <p:nvPr>
            <p:ph idx="1" type="subTitle"/>
          </p:nvPr>
        </p:nvSpPr>
        <p:spPr>
          <a:xfrm>
            <a:off x="504000" y="226080"/>
            <a:ext cx="9072000" cy="43884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8"/>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8"/>
          <p:cNvSpPr txBox="1"/>
          <p:nvPr>
            <p:ph idx="2" type="body"/>
          </p:nvPr>
        </p:nvSpPr>
        <p:spPr>
          <a:xfrm>
            <a:off x="5152680" y="1326600"/>
            <a:ext cx="442692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8"/>
          <p:cNvSpPr txBox="1"/>
          <p:nvPr>
            <p:ph idx="3" type="body"/>
          </p:nvPr>
        </p:nvSpPr>
        <p:spPr>
          <a:xfrm>
            <a:off x="504000" y="304452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9"/>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 type="body"/>
          </p:nvPr>
        </p:nvSpPr>
        <p:spPr>
          <a:xfrm>
            <a:off x="504000" y="1326600"/>
            <a:ext cx="4426920" cy="3288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9"/>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9"/>
          <p:cNvSpPr txBox="1"/>
          <p:nvPr>
            <p:ph idx="3" type="body"/>
          </p:nvPr>
        </p:nvSpPr>
        <p:spPr>
          <a:xfrm>
            <a:off x="5152680" y="304452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10"/>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
          <p:cNvSpPr txBox="1"/>
          <p:nvPr>
            <p:ph idx="1" type="body"/>
          </p:nvPr>
        </p:nvSpPr>
        <p:spPr>
          <a:xfrm>
            <a:off x="50400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10"/>
          <p:cNvSpPr txBox="1"/>
          <p:nvPr>
            <p:ph idx="2" type="body"/>
          </p:nvPr>
        </p:nvSpPr>
        <p:spPr>
          <a:xfrm>
            <a:off x="5152680" y="1326600"/>
            <a:ext cx="442692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0"/>
          <p:cNvSpPr txBox="1"/>
          <p:nvPr>
            <p:ph idx="3" type="body"/>
          </p:nvPr>
        </p:nvSpPr>
        <p:spPr>
          <a:xfrm>
            <a:off x="504000" y="3044520"/>
            <a:ext cx="9072000" cy="15685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3.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1" type="ftr"/>
          </p:nvPr>
        </p:nvSpPr>
        <p:spPr>
          <a:xfrm>
            <a:off x="3447360" y="5165280"/>
            <a:ext cx="3195000" cy="390600"/>
          </a:xfrm>
          <a:prstGeom prst="rect">
            <a:avLst/>
          </a:prstGeom>
          <a:noFill/>
          <a:ln>
            <a:noFill/>
          </a:ln>
        </p:spPr>
        <p:txBody>
          <a:bodyPr anchorCtr="1"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 name="Google Shape;12;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None/>
              <a:defRPr b="0" i="0" sz="1400" u="none" cap="none"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buNone/>
              <a:defRPr b="0" i="0" sz="1400" u="none" cap="none"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buNone/>
              <a:defRPr b="0" i="0" sz="1400" u="none" cap="none"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buNone/>
              <a:defRPr b="0" i="0" sz="1400" u="none" cap="none"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buNone/>
              <a:defRPr b="0" i="0" sz="1400" u="none" cap="none"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buNone/>
              <a:defRPr b="0" i="0" sz="1400" u="none" cap="none"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buNone/>
              <a:defRPr b="0" i="0" sz="1400" u="none" cap="none"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buNone/>
              <a:defRPr b="0" i="0" sz="1400" u="none" cap="none"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pl-PL"/>
              <a:t>‹#›</a:t>
            </a:fld>
            <a:endParaRPr/>
          </a:p>
        </p:txBody>
      </p:sp>
      <p:sp>
        <p:nvSpPr>
          <p:cNvPr id="13" name="Google Shape;13;p1"/>
          <p:cNvSpPr txBox="1"/>
          <p:nvPr>
            <p:ph type="title"/>
          </p:nvPr>
        </p:nvSpPr>
        <p:spPr>
          <a:xfrm>
            <a:off x="504000" y="226080"/>
            <a:ext cx="907200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1"/>
          <p:cNvSpPr txBox="1"/>
          <p:nvPr>
            <p:ph idx="1" type="body"/>
          </p:nvPr>
        </p:nvSpPr>
        <p:spPr>
          <a:xfrm>
            <a:off x="504000" y="1326600"/>
            <a:ext cx="9072000" cy="3288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504000" y="226080"/>
            <a:ext cx="9071640" cy="946440"/>
          </a:xfrm>
          <a:prstGeom prst="rect">
            <a:avLst/>
          </a:prstGeom>
          <a:noFill/>
          <a:ln>
            <a:noFill/>
          </a:ln>
        </p:spPr>
        <p:txBody>
          <a:bodyPr anchorCtr="1"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5" name="Google Shape;65;p1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6" name="Google Shape;66;p1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7" name="Google Shape;67;p14"/>
          <p:cNvSpPr txBox="1"/>
          <p:nvPr>
            <p:ph idx="11" type="ftr"/>
          </p:nvPr>
        </p:nvSpPr>
        <p:spPr>
          <a:xfrm>
            <a:off x="3447360" y="5165280"/>
            <a:ext cx="3195000" cy="390600"/>
          </a:xfrm>
          <a:prstGeom prst="rect">
            <a:avLst/>
          </a:prstGeom>
          <a:noFill/>
          <a:ln>
            <a:noFill/>
          </a:ln>
        </p:spPr>
        <p:txBody>
          <a:bodyPr anchorCtr="1"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8" name="Google Shape;68;p1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27"/>
          <p:cNvSpPr txBox="1"/>
          <p:nvPr>
            <p:ph type="title"/>
          </p:nvPr>
        </p:nvSpPr>
        <p:spPr>
          <a:xfrm>
            <a:off x="1260360" y="928800"/>
            <a:ext cx="7559640" cy="1973160"/>
          </a:xfrm>
          <a:prstGeom prst="rect">
            <a:avLst/>
          </a:prstGeom>
          <a:noFill/>
          <a:ln>
            <a:noFill/>
          </a:ln>
        </p:spPr>
        <p:txBody>
          <a:bodyPr anchorCtr="1" anchor="b"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9" name="Google Shape;119;p2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0" name="Google Shape;120;p27"/>
          <p:cNvSpPr txBox="1"/>
          <p:nvPr>
            <p:ph idx="11" type="ftr"/>
          </p:nvPr>
        </p:nvSpPr>
        <p:spPr>
          <a:xfrm>
            <a:off x="3447360" y="5165280"/>
            <a:ext cx="3195000" cy="390600"/>
          </a:xfrm>
          <a:prstGeom prst="rect">
            <a:avLst/>
          </a:prstGeom>
          <a:noFill/>
          <a:ln>
            <a:noFill/>
          </a:ln>
        </p:spPr>
        <p:txBody>
          <a:bodyPr anchorCtr="1"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1" name="Google Shape;121;p2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0" name="Shape 170"/>
        <p:cNvGrpSpPr/>
        <p:nvPr/>
      </p:nvGrpSpPr>
      <p:grpSpPr>
        <a:xfrm>
          <a:off x="0" y="0"/>
          <a:ext cx="0" cy="0"/>
          <a:chOff x="0" y="0"/>
          <a:chExt cx="0" cy="0"/>
        </a:xfrm>
      </p:grpSpPr>
      <p:sp>
        <p:nvSpPr>
          <p:cNvPr id="171" name="Google Shape;171;p40"/>
          <p:cNvSpPr txBox="1"/>
          <p:nvPr>
            <p:ph type="title"/>
          </p:nvPr>
        </p:nvSpPr>
        <p:spPr>
          <a:xfrm>
            <a:off x="504000" y="226080"/>
            <a:ext cx="9071640" cy="946440"/>
          </a:xfrm>
          <a:prstGeom prst="rect">
            <a:avLst/>
          </a:prstGeom>
          <a:noFill/>
          <a:ln>
            <a:noFill/>
          </a:ln>
        </p:spPr>
        <p:txBody>
          <a:bodyPr anchorCtr="1"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2" name="Google Shape;172;p40"/>
          <p:cNvSpPr txBox="1"/>
          <p:nvPr>
            <p:ph idx="2" type="title"/>
          </p:nvPr>
        </p:nvSpPr>
        <p:spPr>
          <a:xfrm>
            <a:off x="504000" y="1326600"/>
            <a:ext cx="9071640" cy="3288240"/>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3" name="Google Shape;173;p4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4" name="Google Shape;174;p40"/>
          <p:cNvSpPr txBox="1"/>
          <p:nvPr>
            <p:ph idx="11" type="ftr"/>
          </p:nvPr>
        </p:nvSpPr>
        <p:spPr>
          <a:xfrm>
            <a:off x="3447360" y="5165280"/>
            <a:ext cx="3195000" cy="390600"/>
          </a:xfrm>
          <a:prstGeom prst="rect">
            <a:avLst/>
          </a:prstGeom>
          <a:noFill/>
          <a:ln>
            <a:noFill/>
          </a:ln>
        </p:spPr>
        <p:txBody>
          <a:bodyPr anchorCtr="1" anchor="t" bIns="0" lIns="0" spcFirstLastPara="1" rIns="0" wrap="square" tIns="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5" name="Google Shape;175;p4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53"/>
          <p:cNvSpPr txBox="1"/>
          <p:nvPr/>
        </p:nvSpPr>
        <p:spPr>
          <a:xfrm>
            <a:off x="504000" y="226080"/>
            <a:ext cx="9071640" cy="946440"/>
          </a:xfrm>
          <a:prstGeom prst="rect">
            <a:avLst/>
          </a:prstGeom>
          <a:no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i="0" lang="pl-PL" sz="4400" u="none" cap="none" strike="noStrike">
                <a:solidFill>
                  <a:srgbClr val="000000"/>
                </a:solidFill>
                <a:latin typeface="Arial"/>
                <a:ea typeface="Arial"/>
                <a:cs typeface="Arial"/>
                <a:sym typeface="Arial"/>
              </a:rPr>
              <a:t>Royal Bathroom Park</a:t>
            </a:r>
            <a:endParaRPr b="0" i="0" sz="4400" u="none" cap="none" strike="noStrike">
              <a:latin typeface="Arial"/>
              <a:ea typeface="Arial"/>
              <a:cs typeface="Arial"/>
              <a:sym typeface="Arial"/>
            </a:endParaRPr>
          </a:p>
        </p:txBody>
      </p:sp>
      <p:pic>
        <p:nvPicPr>
          <p:cNvPr id="230" name="Google Shape;230;p53"/>
          <p:cNvPicPr preferRelativeResize="0"/>
          <p:nvPr/>
        </p:nvPicPr>
        <p:blipFill rotWithShape="1">
          <a:blip r:embed="rId3">
            <a:alphaModFix/>
          </a:blip>
          <a:srcRect b="0" l="0" r="0" t="0"/>
          <a:stretch/>
        </p:blipFill>
        <p:spPr>
          <a:xfrm>
            <a:off x="504000" y="1326600"/>
            <a:ext cx="4285080" cy="3533400"/>
          </a:xfrm>
          <a:prstGeom prst="rect">
            <a:avLst/>
          </a:prstGeom>
          <a:noFill/>
          <a:ln>
            <a:noFill/>
          </a:ln>
        </p:spPr>
      </p:pic>
      <p:sp>
        <p:nvSpPr>
          <p:cNvPr id="231" name="Google Shape;231;p53"/>
          <p:cNvSpPr txBox="1"/>
          <p:nvPr/>
        </p:nvSpPr>
        <p:spPr>
          <a:xfrm>
            <a:off x="4860000" y="1440000"/>
            <a:ext cx="4016160" cy="29059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pl-PL" sz="1800" u="none" cap="none" strike="noStrike">
                <a:solidFill>
                  <a:srgbClr val="000000"/>
                </a:solidFill>
                <a:latin typeface="Arial"/>
                <a:ea typeface="Arial"/>
                <a:cs typeface="Arial"/>
                <a:sym typeface="Arial"/>
              </a:rPr>
              <a:t>One of Rembrandt's most recognizable works and only one of the two famous equestrian portraits by the Dutch master. The "Polish Rider", once in the collection of King Stanisław August, and now in the collection of the New York Frick Collection, will be presented from May 6 to August 7, 2022 at the Picture Gallery at the Palace on the Isle.</a:t>
            </a:r>
            <a:endParaRPr b="0" i="0" sz="1800" u="none" cap="none" strike="noStrike">
              <a:latin typeface="Arial"/>
              <a:ea typeface="Arial"/>
              <a:cs typeface="Arial"/>
              <a:sym typeface="Arial"/>
            </a:endParaRPr>
          </a:p>
        </p:txBody>
      </p:sp>
      <p:pic>
        <p:nvPicPr>
          <p:cNvPr id="232" name="Google Shape;232;p53"/>
          <p:cNvPicPr preferRelativeResize="0"/>
          <p:nvPr/>
        </p:nvPicPr>
        <p:blipFill rotWithShape="1">
          <a:blip r:embed="rId4">
            <a:alphaModFix/>
          </a:blip>
          <a:srcRect b="0" l="0" r="0" t="0"/>
          <a:stretch/>
        </p:blipFill>
        <p:spPr>
          <a:xfrm>
            <a:off x="7560000" y="4010760"/>
            <a:ext cx="2354040" cy="15692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4"/>
          <p:cNvSpPr txBox="1"/>
          <p:nvPr/>
        </p:nvSpPr>
        <p:spPr>
          <a:xfrm>
            <a:off x="504000" y="226080"/>
            <a:ext cx="9071640" cy="946440"/>
          </a:xfrm>
          <a:prstGeom prst="rect">
            <a:avLst/>
          </a:prstGeom>
          <a:no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i="0" lang="pl-PL" sz="4400" u="none" cap="none" strike="noStrike">
                <a:solidFill>
                  <a:srgbClr val="000000"/>
                </a:solidFill>
                <a:latin typeface="Arial"/>
                <a:ea typeface="Arial"/>
                <a:cs typeface="Arial"/>
                <a:sym typeface="Arial"/>
              </a:rPr>
              <a:t>Ave Park</a:t>
            </a:r>
            <a:endParaRPr b="0" i="0" sz="4400" u="none" cap="none" strike="noStrike">
              <a:latin typeface="Arial"/>
              <a:ea typeface="Arial"/>
              <a:cs typeface="Arial"/>
              <a:sym typeface="Arial"/>
            </a:endParaRPr>
          </a:p>
        </p:txBody>
      </p:sp>
      <p:sp>
        <p:nvSpPr>
          <p:cNvPr id="239" name="Google Shape;239;p54"/>
          <p:cNvSpPr txBox="1"/>
          <p:nvPr/>
        </p:nvSpPr>
        <p:spPr>
          <a:xfrm>
            <a:off x="504000" y="1326600"/>
            <a:ext cx="9071640" cy="3288240"/>
          </a:xfrm>
          <a:prstGeom prst="rect">
            <a:avLst/>
          </a:prstGeom>
          <a:noFill/>
          <a:ln>
            <a:noFill/>
          </a:ln>
        </p:spPr>
        <p:txBody>
          <a:bodyPr anchorCtr="0" anchor="t" bIns="0" lIns="0" spcFirstLastPara="1" rIns="0" wrap="square" tIns="0">
            <a:normAutofit/>
          </a:bodyPr>
          <a:lstStyle/>
          <a:p>
            <a:pPr indent="-91440" lvl="0" marL="0" marR="0" rtl="0" algn="l">
              <a:lnSpc>
                <a:spcPct val="100000"/>
              </a:lnSpc>
              <a:spcBef>
                <a:spcPts val="0"/>
              </a:spcBef>
              <a:spcAft>
                <a:spcPts val="0"/>
              </a:spcAft>
              <a:buClr>
                <a:srgbClr val="000000"/>
              </a:buClr>
              <a:buSzPts val="1440"/>
              <a:buFont typeface="Noto Sans Symbols"/>
              <a:buChar char="●"/>
            </a:pPr>
            <a:r>
              <a:rPr b="0" i="0" lang="pl-PL" sz="3200" u="none" cap="none" strike="noStrike">
                <a:solidFill>
                  <a:srgbClr val="000000"/>
                </a:solidFill>
                <a:latin typeface="Arial"/>
                <a:ea typeface="Arial"/>
                <a:cs typeface="Arial"/>
                <a:sym typeface="Arial"/>
              </a:rPr>
              <a:t>Ave Park is an indoor, heated, year-round skate park with an area of ​​less than 3000 m2. Designed in collaboration with TechRamps. In our facility there are both street and park obstacles - SOMETHING FOR EVERYONE! You can find more about the park and the obstacles in it in the PARK section.</a:t>
            </a:r>
            <a:endParaRPr b="0" i="0" sz="3200" u="none" cap="none"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55"/>
          <p:cNvSpPr txBox="1"/>
          <p:nvPr/>
        </p:nvSpPr>
        <p:spPr>
          <a:xfrm>
            <a:off x="504000" y="226080"/>
            <a:ext cx="9071640" cy="946440"/>
          </a:xfrm>
          <a:prstGeom prst="rect">
            <a:avLst/>
          </a:prstGeom>
          <a:no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i="0" lang="pl-PL" sz="4400" u="none" cap="none" strike="noStrike">
                <a:solidFill>
                  <a:srgbClr val="000000"/>
                </a:solidFill>
                <a:latin typeface="Arial"/>
                <a:ea typeface="Arial"/>
                <a:cs typeface="Arial"/>
                <a:sym typeface="Arial"/>
              </a:rPr>
              <a:t>Ave park</a:t>
            </a:r>
            <a:endParaRPr b="0" i="0" sz="4400" u="none" cap="none" strike="noStrike">
              <a:latin typeface="Arial"/>
              <a:ea typeface="Arial"/>
              <a:cs typeface="Arial"/>
              <a:sym typeface="Arial"/>
            </a:endParaRPr>
          </a:p>
        </p:txBody>
      </p:sp>
      <p:sp>
        <p:nvSpPr>
          <p:cNvPr id="246" name="Google Shape;246;p55"/>
          <p:cNvSpPr txBox="1"/>
          <p:nvPr/>
        </p:nvSpPr>
        <p:spPr>
          <a:xfrm>
            <a:off x="0" y="1571760"/>
            <a:ext cx="9071640" cy="32882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247" name="Google Shape;247;p55"/>
          <p:cNvPicPr preferRelativeResize="0"/>
          <p:nvPr/>
        </p:nvPicPr>
        <p:blipFill rotWithShape="1">
          <a:blip r:embed="rId3">
            <a:alphaModFix/>
          </a:blip>
          <a:srcRect b="0" l="0" r="0" t="0"/>
          <a:stretch/>
        </p:blipFill>
        <p:spPr>
          <a:xfrm>
            <a:off x="0" y="1166760"/>
            <a:ext cx="7920000" cy="40075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6"/>
          <p:cNvSpPr txBox="1"/>
          <p:nvPr/>
        </p:nvSpPr>
        <p:spPr>
          <a:xfrm>
            <a:off x="504000" y="226080"/>
            <a:ext cx="9071640" cy="946440"/>
          </a:xfrm>
          <a:prstGeom prst="rect">
            <a:avLst/>
          </a:prstGeom>
          <a:no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lang="pl-PL" sz="4400" strike="noStrike">
                <a:solidFill>
                  <a:srgbClr val="000000"/>
                </a:solidFill>
                <a:latin typeface="Arial"/>
                <a:ea typeface="Arial"/>
                <a:cs typeface="Arial"/>
                <a:sym typeface="Arial"/>
              </a:rPr>
              <a:t>Palace of Culture</a:t>
            </a:r>
            <a:endParaRPr b="0" sz="4400" strike="noStrike">
              <a:latin typeface="Arial"/>
              <a:ea typeface="Arial"/>
              <a:cs typeface="Arial"/>
              <a:sym typeface="Arial"/>
            </a:endParaRPr>
          </a:p>
        </p:txBody>
      </p:sp>
      <p:sp>
        <p:nvSpPr>
          <p:cNvPr id="254" name="Google Shape;254;p56"/>
          <p:cNvSpPr txBox="1"/>
          <p:nvPr/>
        </p:nvSpPr>
        <p:spPr>
          <a:xfrm>
            <a:off x="504000" y="1326600"/>
            <a:ext cx="9071640" cy="3288240"/>
          </a:xfrm>
          <a:prstGeom prst="rect">
            <a:avLst/>
          </a:prstGeom>
          <a:noFill/>
          <a:ln>
            <a:noFill/>
          </a:ln>
        </p:spPr>
        <p:txBody>
          <a:bodyPr anchorCtr="0" anchor="t" bIns="0" lIns="0" spcFirstLastPara="1" rIns="0" wrap="square" tIns="0">
            <a:normAutofit/>
          </a:bodyPr>
          <a:lstStyle/>
          <a:p>
            <a:pPr indent="-91440" lvl="0" marL="0" marR="0" rtl="0" algn="l">
              <a:lnSpc>
                <a:spcPct val="100000"/>
              </a:lnSpc>
              <a:spcBef>
                <a:spcPts val="0"/>
              </a:spcBef>
              <a:spcAft>
                <a:spcPts val="0"/>
              </a:spcAft>
              <a:buClr>
                <a:srgbClr val="000000"/>
              </a:buClr>
              <a:buSzPts val="1440"/>
              <a:buFont typeface="Noto Sans Symbols"/>
              <a:buChar char="●"/>
            </a:pPr>
            <a:r>
              <a:rPr b="0" lang="pl-PL" sz="3200" strike="noStrike">
                <a:solidFill>
                  <a:srgbClr val="000000"/>
                </a:solidFill>
                <a:latin typeface="Arial"/>
                <a:ea typeface="Arial"/>
                <a:cs typeface="Arial"/>
                <a:sym typeface="Arial"/>
              </a:rPr>
              <a:t>On New Year's Eve, December 31, 2000, the second largest clock in Europe was unveiled at the top of the Palace. The diameter of each of the 4 clock faces is 6.3 meters.</a:t>
            </a:r>
            <a:endParaRPr b="0" sz="3200" strike="noStrike">
              <a:latin typeface="Arial"/>
              <a:ea typeface="Arial"/>
              <a:cs typeface="Arial"/>
              <a:sym typeface="Arial"/>
            </a:endParaRPr>
          </a:p>
        </p:txBody>
      </p:sp>
      <p:pic>
        <p:nvPicPr>
          <p:cNvPr id="255" name="Google Shape;255;p56"/>
          <p:cNvPicPr preferRelativeResize="0"/>
          <p:nvPr/>
        </p:nvPicPr>
        <p:blipFill rotWithShape="1">
          <a:blip r:embed="rId3">
            <a:alphaModFix/>
          </a:blip>
          <a:srcRect b="0" l="0" r="0" t="0"/>
          <a:stretch/>
        </p:blipFill>
        <p:spPr>
          <a:xfrm>
            <a:off x="1800000" y="3179160"/>
            <a:ext cx="4232880" cy="24008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7"/>
          <p:cNvSpPr txBox="1"/>
          <p:nvPr/>
        </p:nvSpPr>
        <p:spPr>
          <a:xfrm>
            <a:off x="504000" y="226080"/>
            <a:ext cx="9071640" cy="946440"/>
          </a:xfrm>
          <a:prstGeom prst="rect">
            <a:avLst/>
          </a:prstGeom>
          <a:no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lang="pl-PL" sz="4400" strike="noStrike">
                <a:solidFill>
                  <a:srgbClr val="000000"/>
                </a:solidFill>
                <a:latin typeface="Arial"/>
                <a:ea typeface="Arial"/>
                <a:cs typeface="Arial"/>
                <a:sym typeface="Arial"/>
              </a:rPr>
              <a:t>Kazoora Bike Park</a:t>
            </a:r>
            <a:endParaRPr b="0" sz="4400" strike="noStrike">
              <a:latin typeface="Arial"/>
              <a:ea typeface="Arial"/>
              <a:cs typeface="Arial"/>
              <a:sym typeface="Arial"/>
            </a:endParaRPr>
          </a:p>
        </p:txBody>
      </p:sp>
      <p:sp>
        <p:nvSpPr>
          <p:cNvPr id="262" name="Google Shape;262;p57"/>
          <p:cNvSpPr txBox="1"/>
          <p:nvPr/>
        </p:nvSpPr>
        <p:spPr>
          <a:xfrm>
            <a:off x="504000" y="1326600"/>
            <a:ext cx="9071640" cy="3288240"/>
          </a:xfrm>
          <a:prstGeom prst="rect">
            <a:avLst/>
          </a:prstGeom>
          <a:noFill/>
          <a:ln>
            <a:noFill/>
          </a:ln>
        </p:spPr>
        <p:txBody>
          <a:bodyPr anchorCtr="0" anchor="t" bIns="0" lIns="0" spcFirstLastPara="1" rIns="0" wrap="square" tIns="0">
            <a:normAutofit/>
          </a:bodyPr>
          <a:lstStyle/>
          <a:p>
            <a:pPr indent="-91440" lvl="0" marL="0" marR="0" rtl="0" algn="l">
              <a:lnSpc>
                <a:spcPct val="100000"/>
              </a:lnSpc>
              <a:spcBef>
                <a:spcPts val="0"/>
              </a:spcBef>
              <a:spcAft>
                <a:spcPts val="0"/>
              </a:spcAft>
              <a:buClr>
                <a:srgbClr val="000000"/>
              </a:buClr>
              <a:buSzPts val="1440"/>
              <a:buFont typeface="Noto Sans Symbols"/>
              <a:buChar char="●"/>
            </a:pPr>
            <a:r>
              <a:rPr b="0" lang="pl-PL" sz="3200" strike="noStrike">
                <a:solidFill>
                  <a:srgbClr val="000000"/>
                </a:solidFill>
                <a:latin typeface="Arial"/>
                <a:ea typeface="Arial"/>
                <a:cs typeface="Arial"/>
                <a:sym typeface="Arial"/>
              </a:rPr>
              <a:t>In no way inferior to the professional routes that are prepared for the competition. Check what are currently available (open) and which you will be able to jump on in the near future.</a:t>
            </a:r>
            <a:endParaRPr b="0" sz="3200" strike="noStrike">
              <a:latin typeface="Arial"/>
              <a:ea typeface="Arial"/>
              <a:cs typeface="Arial"/>
              <a:sym typeface="Arial"/>
            </a:endParaRPr>
          </a:p>
          <a:p>
            <a:pPr indent="-91440" lvl="0" marL="0" marR="0" rtl="0" algn="l">
              <a:lnSpc>
                <a:spcPct val="100000"/>
              </a:lnSpc>
              <a:spcBef>
                <a:spcPts val="1414"/>
              </a:spcBef>
              <a:spcAft>
                <a:spcPts val="0"/>
              </a:spcAft>
              <a:buClr>
                <a:srgbClr val="000000"/>
              </a:buClr>
              <a:buSzPts val="1440"/>
              <a:buFont typeface="Noto Sans Symbols"/>
              <a:buChar char="●"/>
            </a:pPr>
            <a:r>
              <a:rPr b="0" lang="pl-PL" sz="3200" strike="noStrike">
                <a:solidFill>
                  <a:srgbClr val="000000"/>
                </a:solidFill>
                <a:latin typeface="Arial"/>
                <a:ea typeface="Arial"/>
                <a:cs typeface="Arial"/>
                <a:sym typeface="Arial"/>
              </a:rPr>
              <a:t> </a:t>
            </a:r>
            <a:endParaRPr b="0" sz="3200"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8"/>
          <p:cNvSpPr txBox="1"/>
          <p:nvPr/>
        </p:nvSpPr>
        <p:spPr>
          <a:xfrm>
            <a:off x="504000" y="226080"/>
            <a:ext cx="9071640" cy="946440"/>
          </a:xfrm>
          <a:prstGeom prst="rect">
            <a:avLst/>
          </a:prstGeom>
          <a:no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lang="pl-PL" sz="4400" strike="noStrike">
                <a:solidFill>
                  <a:srgbClr val="000000"/>
                </a:solidFill>
                <a:latin typeface="Arial"/>
                <a:ea typeface="Arial"/>
                <a:cs typeface="Arial"/>
                <a:sym typeface="Arial"/>
              </a:rPr>
              <a:t>Kazoora Bike Park</a:t>
            </a:r>
            <a:endParaRPr b="0" sz="4400" strike="noStrike">
              <a:latin typeface="Arial"/>
              <a:ea typeface="Arial"/>
              <a:cs typeface="Arial"/>
              <a:sym typeface="Arial"/>
            </a:endParaRPr>
          </a:p>
        </p:txBody>
      </p:sp>
      <p:sp>
        <p:nvSpPr>
          <p:cNvPr id="269" name="Google Shape;269;p58"/>
          <p:cNvSpPr txBox="1"/>
          <p:nvPr/>
        </p:nvSpPr>
        <p:spPr>
          <a:xfrm>
            <a:off x="504000" y="1326600"/>
            <a:ext cx="9071640" cy="32882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270" name="Google Shape;270;p58"/>
          <p:cNvPicPr preferRelativeResize="0"/>
          <p:nvPr/>
        </p:nvPicPr>
        <p:blipFill rotWithShape="1">
          <a:blip r:embed="rId3">
            <a:alphaModFix/>
          </a:blip>
          <a:srcRect b="0" l="0" r="0" t="0"/>
          <a:stretch/>
        </p:blipFill>
        <p:spPr>
          <a:xfrm>
            <a:off x="504000" y="1081800"/>
            <a:ext cx="9193680" cy="39056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9"/>
          <p:cNvSpPr txBox="1"/>
          <p:nvPr/>
        </p:nvSpPr>
        <p:spPr>
          <a:xfrm>
            <a:off x="504000" y="226080"/>
            <a:ext cx="9071640" cy="946440"/>
          </a:xfrm>
          <a:prstGeom prst="rect">
            <a:avLst/>
          </a:prstGeom>
          <a:no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lang="pl-PL" sz="4400" strike="noStrike">
                <a:solidFill>
                  <a:srgbClr val="000000"/>
                </a:solidFill>
                <a:latin typeface="Arial"/>
                <a:ea typeface="Arial"/>
                <a:cs typeface="Arial"/>
                <a:sym typeface="Arial"/>
              </a:rPr>
              <a:t>Rzeka wisła</a:t>
            </a:r>
            <a:endParaRPr b="0" sz="4400" strike="noStrike">
              <a:latin typeface="Arial"/>
              <a:ea typeface="Arial"/>
              <a:cs typeface="Arial"/>
              <a:sym typeface="Arial"/>
            </a:endParaRPr>
          </a:p>
        </p:txBody>
      </p:sp>
      <p:sp>
        <p:nvSpPr>
          <p:cNvPr id="277" name="Google Shape;277;p59"/>
          <p:cNvSpPr txBox="1"/>
          <p:nvPr/>
        </p:nvSpPr>
        <p:spPr>
          <a:xfrm>
            <a:off x="360000" y="1260000"/>
            <a:ext cx="9071640" cy="2340000"/>
          </a:xfrm>
          <a:prstGeom prst="rect">
            <a:avLst/>
          </a:prstGeom>
          <a:noFill/>
          <a:ln>
            <a:noFill/>
          </a:ln>
        </p:spPr>
        <p:txBody>
          <a:bodyPr anchorCtr="0" anchor="t" bIns="0" lIns="0" spcFirstLastPara="1" rIns="0" wrap="square" tIns="0">
            <a:normAutofit/>
          </a:bodyPr>
          <a:lstStyle/>
          <a:p>
            <a:pPr indent="-62864" lvl="0" marL="0" marR="0" rtl="0" algn="l">
              <a:lnSpc>
                <a:spcPct val="80000"/>
              </a:lnSpc>
              <a:spcBef>
                <a:spcPts val="0"/>
              </a:spcBef>
              <a:spcAft>
                <a:spcPts val="0"/>
              </a:spcAft>
              <a:buClr>
                <a:srgbClr val="000000"/>
              </a:buClr>
              <a:buSzPts val="990"/>
              <a:buFont typeface="Noto Sans Symbols"/>
              <a:buChar char="●"/>
            </a:pPr>
            <a:r>
              <a:rPr b="0" lang="pl-PL" sz="2200" strike="noStrike">
                <a:solidFill>
                  <a:srgbClr val="000000"/>
                </a:solidFill>
                <a:latin typeface="Arial"/>
                <a:ea typeface="Arial"/>
                <a:cs typeface="Arial"/>
                <a:sym typeface="Arial"/>
              </a:rPr>
              <a:t>The Vistula river, the queen of Polish rivers, has about 20 thousand. years. It was formed in the Pleistocene, when the great ice sheet, retreating through today's Mazovia, stopped. The warming of the climate caused enormous masses of water from the south to flow down the Vistula ice-marginal valley through today's Germany to the North Sea. The pre-Vistula riverbed was 18-20 km wide. Only the melting of the Scandinavian ice sheet and the emergence of the Baltic Sea redirected the pre-Vistula river to a new catchment area.</a:t>
            </a:r>
            <a:endParaRPr b="0" sz="2200" strike="noStrike">
              <a:latin typeface="Arial"/>
              <a:ea typeface="Arial"/>
              <a:cs typeface="Arial"/>
              <a:sym typeface="Arial"/>
            </a:endParaRPr>
          </a:p>
          <a:p>
            <a:pPr indent="-62864" lvl="0" marL="0" marR="0" rtl="0" algn="l">
              <a:lnSpc>
                <a:spcPct val="80000"/>
              </a:lnSpc>
              <a:spcBef>
                <a:spcPts val="1414"/>
              </a:spcBef>
              <a:spcAft>
                <a:spcPts val="0"/>
              </a:spcAft>
              <a:buClr>
                <a:srgbClr val="000000"/>
              </a:buClr>
              <a:buSzPts val="990"/>
              <a:buFont typeface="Noto Sans Symbols"/>
              <a:buChar char="●"/>
            </a:pPr>
            <a:r>
              <a:rPr b="0" lang="pl-PL" sz="2200" strike="noStrike">
                <a:solidFill>
                  <a:srgbClr val="000000"/>
                </a:solidFill>
                <a:latin typeface="Arial"/>
                <a:ea typeface="Arial"/>
                <a:cs typeface="Arial"/>
                <a:sym typeface="Arial"/>
              </a:rPr>
              <a:t> </a:t>
            </a:r>
            <a:endParaRPr b="0" sz="2200" strike="noStrike">
              <a:latin typeface="Arial"/>
              <a:ea typeface="Arial"/>
              <a:cs typeface="Arial"/>
              <a:sym typeface="Arial"/>
            </a:endParaRPr>
          </a:p>
        </p:txBody>
      </p:sp>
      <p:pic>
        <p:nvPicPr>
          <p:cNvPr id="278" name="Google Shape;278;p59"/>
          <p:cNvPicPr preferRelativeResize="0"/>
          <p:nvPr/>
        </p:nvPicPr>
        <p:blipFill rotWithShape="1">
          <a:blip r:embed="rId3">
            <a:alphaModFix/>
          </a:blip>
          <a:srcRect b="0" l="0" r="0" t="0"/>
          <a:stretch/>
        </p:blipFill>
        <p:spPr>
          <a:xfrm>
            <a:off x="3960000" y="3420000"/>
            <a:ext cx="5471640" cy="198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60"/>
          <p:cNvSpPr txBox="1"/>
          <p:nvPr/>
        </p:nvSpPr>
        <p:spPr>
          <a:xfrm>
            <a:off x="504000" y="226080"/>
            <a:ext cx="9071640" cy="946440"/>
          </a:xfrm>
          <a:prstGeom prst="rect">
            <a:avLst/>
          </a:prstGeom>
          <a:no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None/>
            </a:pPr>
            <a:r>
              <a:rPr b="0" lang="pl-PL" sz="4400" strike="noStrike">
                <a:solidFill>
                  <a:srgbClr val="000000"/>
                </a:solidFill>
                <a:latin typeface="Arial"/>
                <a:ea typeface="Arial"/>
                <a:cs typeface="Arial"/>
                <a:sym typeface="Arial"/>
              </a:rPr>
              <a:t>National Stadium</a:t>
            </a:r>
            <a:endParaRPr b="0" sz="4400" strike="noStrike">
              <a:latin typeface="Arial"/>
              <a:ea typeface="Arial"/>
              <a:cs typeface="Arial"/>
              <a:sym typeface="Arial"/>
            </a:endParaRPr>
          </a:p>
        </p:txBody>
      </p:sp>
      <p:sp>
        <p:nvSpPr>
          <p:cNvPr id="285" name="Google Shape;285;p60"/>
          <p:cNvSpPr txBox="1"/>
          <p:nvPr/>
        </p:nvSpPr>
        <p:spPr>
          <a:xfrm>
            <a:off x="504000" y="1326600"/>
            <a:ext cx="9071640" cy="3288240"/>
          </a:xfrm>
          <a:prstGeom prst="rect">
            <a:avLst/>
          </a:prstGeom>
          <a:noFill/>
          <a:ln>
            <a:noFill/>
          </a:ln>
        </p:spPr>
        <p:txBody>
          <a:bodyPr anchorCtr="0" anchor="t" bIns="0" lIns="0" spcFirstLastPara="1" rIns="0" wrap="square" tIns="0">
            <a:normAutofit/>
          </a:bodyPr>
          <a:lstStyle/>
          <a:p>
            <a:pPr indent="-91440" lvl="0" marL="0" marR="0" rtl="0" algn="l">
              <a:lnSpc>
                <a:spcPct val="100000"/>
              </a:lnSpc>
              <a:spcBef>
                <a:spcPts val="0"/>
              </a:spcBef>
              <a:spcAft>
                <a:spcPts val="0"/>
              </a:spcAft>
              <a:buClr>
                <a:srgbClr val="000000"/>
              </a:buClr>
              <a:buSzPts val="1440"/>
              <a:buFont typeface="Noto Sans Symbols"/>
              <a:buChar char="●"/>
            </a:pPr>
            <a:r>
              <a:rPr b="0" lang="pl-PL" sz="3200" strike="noStrike">
                <a:solidFill>
                  <a:srgbClr val="000000"/>
                </a:solidFill>
                <a:latin typeface="Arial"/>
                <a:ea typeface="Arial"/>
                <a:cs typeface="Arial"/>
                <a:sym typeface="Arial"/>
              </a:rPr>
              <a:t>National Stadium Kazimierz Górski in Warsaw, from July 2015 also under the sponsorship name of PGE Narodowy - a multifunctional stadium in Warsaw, built in 2008–2011, before the 2012 European Football Championship, in the place of the 10th Anniversary Stadium. Officially opened on January 29, 2012.</a:t>
            </a:r>
            <a:endParaRPr b="0" sz="3200" strike="noStrike">
              <a:latin typeface="Arial"/>
              <a:ea typeface="Arial"/>
              <a:cs typeface="Arial"/>
              <a:sym typeface="Arial"/>
            </a:endParaRPr>
          </a:p>
          <a:p>
            <a:pPr indent="-91440" lvl="0" marL="0" marR="0" rtl="0" algn="l">
              <a:lnSpc>
                <a:spcPct val="100000"/>
              </a:lnSpc>
              <a:spcBef>
                <a:spcPts val="1414"/>
              </a:spcBef>
              <a:spcAft>
                <a:spcPts val="0"/>
              </a:spcAft>
              <a:buClr>
                <a:srgbClr val="000000"/>
              </a:buClr>
              <a:buSzPts val="1440"/>
              <a:buFont typeface="Noto Sans Symbols"/>
              <a:buChar char="●"/>
            </a:pPr>
            <a:r>
              <a:rPr b="0" lang="pl-PL" sz="3200" strike="noStrike">
                <a:solidFill>
                  <a:srgbClr val="000000"/>
                </a:solidFill>
                <a:latin typeface="Arial"/>
                <a:ea typeface="Arial"/>
                <a:cs typeface="Arial"/>
                <a:sym typeface="Arial"/>
              </a:rPr>
              <a:t> </a:t>
            </a:r>
            <a:endParaRPr b="0" sz="3200"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1"/>
          <p:cNvSpPr txBox="1"/>
          <p:nvPr/>
        </p:nvSpPr>
        <p:spPr>
          <a:xfrm>
            <a:off x="504000" y="226080"/>
            <a:ext cx="9071640" cy="946440"/>
          </a:xfrm>
          <a:prstGeom prst="rect">
            <a:avLst/>
          </a:prstGeom>
          <a:noFill/>
          <a:ln>
            <a:noFill/>
          </a:ln>
        </p:spPr>
        <p:txBody>
          <a:bodyPr anchorCtr="1" anchor="ctr" bIns="0" lIns="0" spcFirstLastPara="1" rIns="0" wrap="square" tIns="0">
            <a:noAutofit/>
          </a:bodyPr>
          <a:lstStyle/>
          <a:p>
            <a:pPr indent="0" lvl="0" marL="0" marR="0" rtl="0" algn="ctr">
              <a:spcBef>
                <a:spcPts val="0"/>
              </a:spcBef>
              <a:spcAft>
                <a:spcPts val="0"/>
              </a:spcAft>
              <a:buNone/>
            </a:pPr>
            <a:r>
              <a:t/>
            </a:r>
            <a:endParaRPr b="0" sz="4400" strike="noStrike">
              <a:latin typeface="Arial"/>
              <a:ea typeface="Arial"/>
              <a:cs typeface="Arial"/>
              <a:sym typeface="Arial"/>
            </a:endParaRPr>
          </a:p>
        </p:txBody>
      </p:sp>
      <p:sp>
        <p:nvSpPr>
          <p:cNvPr id="292" name="Google Shape;292;p61"/>
          <p:cNvSpPr txBox="1"/>
          <p:nvPr/>
        </p:nvSpPr>
        <p:spPr>
          <a:xfrm>
            <a:off x="1260000" y="1211760"/>
            <a:ext cx="9071640" cy="32882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293" name="Google Shape;293;p61"/>
          <p:cNvPicPr preferRelativeResize="0"/>
          <p:nvPr/>
        </p:nvPicPr>
        <p:blipFill rotWithShape="1">
          <a:blip r:embed="rId3">
            <a:alphaModFix/>
          </a:blip>
          <a:srcRect b="0" l="0" r="0" t="0"/>
          <a:stretch/>
        </p:blipFill>
        <p:spPr>
          <a:xfrm>
            <a:off x="-306720" y="1117440"/>
            <a:ext cx="5166720" cy="3202560"/>
          </a:xfrm>
          <a:prstGeom prst="rect">
            <a:avLst/>
          </a:prstGeom>
          <a:noFill/>
          <a:ln>
            <a:noFill/>
          </a:ln>
        </p:spPr>
      </p:pic>
      <p:pic>
        <p:nvPicPr>
          <p:cNvPr id="294" name="Google Shape;294;p61"/>
          <p:cNvPicPr preferRelativeResize="0"/>
          <p:nvPr/>
        </p:nvPicPr>
        <p:blipFill rotWithShape="1">
          <a:blip r:embed="rId4">
            <a:alphaModFix/>
          </a:blip>
          <a:srcRect b="0" l="0" r="0" t="0"/>
          <a:stretch/>
        </p:blipFill>
        <p:spPr>
          <a:xfrm>
            <a:off x="4860000" y="1117440"/>
            <a:ext cx="5363640" cy="32025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