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06c53e4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06c53e4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06c53e45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06c53e45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06c53e45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06c53e45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06c53e45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06c53e45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06c53e45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06c53e45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06c53e45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06c53e45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06c53e45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06c53e45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06c53e45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06c53e45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06c53e45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06c53e45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06c53e45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06c53e45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06c53e45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06c53e45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06c53e45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06c53e45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06c53e4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06c53e4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10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ic Sans MS"/>
                <a:ea typeface="Comic Sans MS"/>
                <a:cs typeface="Comic Sans MS"/>
                <a:sym typeface="Comic Sans MS"/>
              </a:rPr>
              <a:t>This is my town: Bonastre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975" y="1077825"/>
            <a:ext cx="5802075" cy="38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275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917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471700"/>
            <a:ext cx="8520600" cy="32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7200">
                <a:latin typeface="Comic Sans MS"/>
                <a:ea typeface="Comic Sans MS"/>
                <a:cs typeface="Comic Sans MS"/>
                <a:sym typeface="Comic Sans MS"/>
              </a:rPr>
              <a:t>HISTORY OF BONASTRE</a:t>
            </a:r>
            <a:endParaRPr b="1" sz="7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6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 </a:t>
            </a:r>
            <a:endParaRPr b="1" sz="6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a" sz="6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BUILDINGS</a:t>
            </a:r>
            <a:endParaRPr b="1" sz="6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7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11700" y="1329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TO DO IN BONASTRE</a:t>
            </a:r>
            <a:endParaRPr b="1" sz="6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311700" y="1265325"/>
            <a:ext cx="8520600" cy="19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900">
                <a:latin typeface="Comic Sans MS"/>
                <a:ea typeface="Comic Sans MS"/>
                <a:cs typeface="Comic Sans MS"/>
                <a:sym typeface="Comic Sans MS"/>
              </a:rPr>
              <a:t>CULTURAL </a:t>
            </a:r>
            <a:endParaRPr b="1" sz="5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5900">
                <a:latin typeface="Comic Sans MS"/>
                <a:ea typeface="Comic Sans MS"/>
                <a:cs typeface="Comic Sans MS"/>
                <a:sym typeface="Comic Sans MS"/>
              </a:rPr>
              <a:t>FESTIVITIES</a:t>
            </a:r>
            <a:endParaRPr b="1" sz="5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